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9" r:id="rId2"/>
    <p:sldId id="332" r:id="rId3"/>
    <p:sldId id="333" r:id="rId4"/>
    <p:sldId id="334" r:id="rId5"/>
    <p:sldId id="335" r:id="rId6"/>
    <p:sldId id="327" r:id="rId7"/>
    <p:sldId id="272" r:id="rId8"/>
    <p:sldId id="331" r:id="rId9"/>
    <p:sldId id="336" r:id="rId10"/>
    <p:sldId id="338" r:id="rId11"/>
    <p:sldId id="337" r:id="rId12"/>
    <p:sldId id="325" r:id="rId13"/>
    <p:sldId id="305" r:id="rId14"/>
    <p:sldId id="339" r:id="rId15"/>
    <p:sldId id="340" r:id="rId16"/>
    <p:sldId id="342" r:id="rId17"/>
    <p:sldId id="304" r:id="rId18"/>
    <p:sldId id="344" r:id="rId19"/>
    <p:sldId id="343" r:id="rId20"/>
    <p:sldId id="322" r:id="rId21"/>
    <p:sldId id="330" r:id="rId22"/>
    <p:sldId id="279" r:id="rId2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wid Sokolowski" initials="DS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750" y="84"/>
      </p:cViewPr>
      <p:guideLst>
        <p:guide orient="horz" pos="1620"/>
        <p:guide pos="28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6A64C-ABF0-4630-B841-5EA2A137202D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C61EE-FBDD-4AD2-9E4F-E16AEB0BF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3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38BE-6739-4012-9879-BC43C4395B7B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E2BD-B68A-400F-9BCB-E23052CC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0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38BE-6739-4012-9879-BC43C4395B7B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E2BD-B68A-400F-9BCB-E23052CC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1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38BE-6739-4012-9879-BC43C4395B7B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E2BD-B68A-400F-9BCB-E23052CC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6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38BE-6739-4012-9879-BC43C4395B7B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E2BD-B68A-400F-9BCB-E23052CC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9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38BE-6739-4012-9879-BC43C4395B7B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E2BD-B68A-400F-9BCB-E23052CC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38BE-6739-4012-9879-BC43C4395B7B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E2BD-B68A-400F-9BCB-E23052CC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6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38BE-6739-4012-9879-BC43C4395B7B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E2BD-B68A-400F-9BCB-E23052CC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7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38BE-6739-4012-9879-BC43C4395B7B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E2BD-B68A-400F-9BCB-E23052CC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37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38BE-6739-4012-9879-BC43C4395B7B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E2BD-B68A-400F-9BCB-E23052CC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34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38BE-6739-4012-9879-BC43C4395B7B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E2BD-B68A-400F-9BCB-E23052CC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40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38BE-6739-4012-9879-BC43C4395B7B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E2BD-B68A-400F-9BCB-E23052CC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0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338BE-6739-4012-9879-BC43C4395B7B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2E2BD-B68A-400F-9BCB-E23052CC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9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grafi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90" y="3007360"/>
            <a:ext cx="6495020" cy="2136140"/>
          </a:xfrm>
          <a:prstGeom prst="rect">
            <a:avLst/>
          </a:prstGeom>
        </p:spPr>
      </p:pic>
      <p:pic>
        <p:nvPicPr>
          <p:cNvPr id="6" name="Obraz 5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78" y="416561"/>
            <a:ext cx="2679886" cy="1440048"/>
          </a:xfrm>
          <a:prstGeom prst="rect">
            <a:avLst/>
          </a:prstGeom>
        </p:spPr>
      </p:pic>
      <p:sp>
        <p:nvSpPr>
          <p:cNvPr id="3" name="PoleTekstowe 2"/>
          <p:cNvSpPr txBox="1"/>
          <p:nvPr/>
        </p:nvSpPr>
        <p:spPr>
          <a:xfrm>
            <a:off x="2854960" y="2418080"/>
            <a:ext cx="3393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Arial"/>
                <a:cs typeface="Arial"/>
              </a:rPr>
              <a:t>Dawid Sokołowski</a:t>
            </a:r>
            <a:endParaRPr lang="pl-PL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210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kładk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Tekstowe 3"/>
          <p:cNvSpPr txBox="1"/>
          <p:nvPr/>
        </p:nvSpPr>
        <p:spPr>
          <a:xfrm>
            <a:off x="101600" y="101600"/>
            <a:ext cx="4500880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baseline="30000" dirty="0" smtClean="0">
                <a:latin typeface="Arial"/>
                <a:cs typeface="Arial"/>
              </a:rPr>
              <a:t>Jeden do wielu vs. wielu do wielu</a:t>
            </a:r>
            <a:endParaRPr lang="pl-PL" sz="1600" b="1" baseline="30000" dirty="0">
              <a:latin typeface="Arial"/>
              <a:cs typeface="Arial"/>
            </a:endParaRPr>
          </a:p>
        </p:txBody>
      </p:sp>
      <p:pic>
        <p:nvPicPr>
          <p:cNvPr id="6" name="Obraz 5" descr="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133" y="104250"/>
            <a:ext cx="1233055" cy="662589"/>
          </a:xfrm>
          <a:prstGeom prst="rect">
            <a:avLst/>
          </a:prstGeom>
        </p:spPr>
      </p:pic>
      <p:pic>
        <p:nvPicPr>
          <p:cNvPr id="2" name="Obraz 1" descr="wielu-do-wiel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708" y="1507248"/>
            <a:ext cx="6137624" cy="230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4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133" y="104250"/>
            <a:ext cx="1233055" cy="662589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605065" y="1449420"/>
            <a:ext cx="5778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 smtClean="0"/>
              <a:t>Strukturalna inność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208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Tekstowe 3"/>
          <p:cNvSpPr txBox="1"/>
          <p:nvPr/>
        </p:nvSpPr>
        <p:spPr>
          <a:xfrm>
            <a:off x="101600" y="101600"/>
            <a:ext cx="4500880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baseline="30000" dirty="0" smtClean="0">
                <a:latin typeface="Arial"/>
                <a:cs typeface="Arial"/>
              </a:rPr>
              <a:t>Monokultura</a:t>
            </a:r>
            <a:endParaRPr lang="pl-PL" sz="1600" b="1" baseline="30000" dirty="0">
              <a:latin typeface="Arial"/>
              <a:cs typeface="Arial"/>
            </a:endParaRPr>
          </a:p>
        </p:txBody>
      </p:sp>
      <p:pic>
        <p:nvPicPr>
          <p:cNvPr id="6" name="Obraz 5" descr="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133" y="104250"/>
            <a:ext cx="1233055" cy="66258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381125"/>
            <a:ext cx="4762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5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Tekstowe 3"/>
          <p:cNvSpPr txBox="1"/>
          <p:nvPr/>
        </p:nvSpPr>
        <p:spPr>
          <a:xfrm>
            <a:off x="101600" y="101600"/>
            <a:ext cx="4500880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baseline="30000" dirty="0" err="1" smtClean="0">
                <a:latin typeface="Arial"/>
                <a:cs typeface="Arial"/>
              </a:rPr>
              <a:t>Permakultura</a:t>
            </a:r>
            <a:endParaRPr lang="pl-PL" sz="1600" b="1" baseline="30000" dirty="0">
              <a:latin typeface="Arial"/>
              <a:cs typeface="Arial"/>
            </a:endParaRPr>
          </a:p>
        </p:txBody>
      </p:sp>
      <p:pic>
        <p:nvPicPr>
          <p:cNvPr id="6" name="Obraz 5" descr="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133" y="104250"/>
            <a:ext cx="1233055" cy="662589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000125"/>
            <a:ext cx="47625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1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Tekstowe 3"/>
          <p:cNvSpPr txBox="1"/>
          <p:nvPr/>
        </p:nvSpPr>
        <p:spPr>
          <a:xfrm>
            <a:off x="101600" y="101600"/>
            <a:ext cx="4500880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baseline="30000" dirty="0" err="1" smtClean="0">
                <a:latin typeface="Arial"/>
                <a:cs typeface="Arial"/>
              </a:rPr>
              <a:t>Permakultura</a:t>
            </a:r>
            <a:endParaRPr lang="pl-PL" sz="1600" b="1" baseline="30000" dirty="0">
              <a:latin typeface="Arial"/>
              <a:cs typeface="Arial"/>
            </a:endParaRPr>
          </a:p>
        </p:txBody>
      </p:sp>
      <p:pic>
        <p:nvPicPr>
          <p:cNvPr id="6" name="Obraz 5" descr="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133" y="104250"/>
            <a:ext cx="1233055" cy="662589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1390650"/>
            <a:ext cx="31432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5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Tekstowe 3"/>
          <p:cNvSpPr txBox="1"/>
          <p:nvPr/>
        </p:nvSpPr>
        <p:spPr>
          <a:xfrm>
            <a:off x="101600" y="101600"/>
            <a:ext cx="4500880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baseline="30000" dirty="0" smtClean="0">
                <a:latin typeface="Arial"/>
                <a:cs typeface="Arial"/>
              </a:rPr>
              <a:t>Strukturalna inność</a:t>
            </a:r>
          </a:p>
        </p:txBody>
      </p:sp>
      <p:pic>
        <p:nvPicPr>
          <p:cNvPr id="6" name="Obraz 5" descr="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133" y="104250"/>
            <a:ext cx="1233055" cy="66258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9162"/>
            <a:ext cx="60960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3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133" y="104250"/>
            <a:ext cx="1233055" cy="66258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6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Tekstowe 3"/>
          <p:cNvSpPr txBox="1"/>
          <p:nvPr/>
        </p:nvSpPr>
        <p:spPr>
          <a:xfrm>
            <a:off x="101600" y="101600"/>
            <a:ext cx="4500880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baseline="30000" dirty="0" smtClean="0">
                <a:latin typeface="Arial"/>
                <a:cs typeface="Arial"/>
              </a:rPr>
              <a:t>Monokultura</a:t>
            </a:r>
            <a:endParaRPr lang="pl-PL" sz="1600" b="1" baseline="30000" dirty="0">
              <a:latin typeface="Arial"/>
              <a:cs typeface="Arial"/>
            </a:endParaRPr>
          </a:p>
        </p:txBody>
      </p:sp>
      <p:pic>
        <p:nvPicPr>
          <p:cNvPr id="6" name="Obraz 5" descr="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133" y="104250"/>
            <a:ext cx="1233055" cy="66258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381125"/>
            <a:ext cx="4762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Tekstowe 3"/>
          <p:cNvSpPr txBox="1"/>
          <p:nvPr/>
        </p:nvSpPr>
        <p:spPr>
          <a:xfrm>
            <a:off x="101600" y="101600"/>
            <a:ext cx="4500880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baseline="30000" dirty="0" err="1" smtClean="0">
                <a:latin typeface="Arial"/>
                <a:cs typeface="Arial"/>
              </a:rPr>
              <a:t>Permakultura</a:t>
            </a:r>
            <a:endParaRPr lang="pl-PL" sz="1600" b="1" baseline="30000" dirty="0">
              <a:latin typeface="Arial"/>
              <a:cs typeface="Arial"/>
            </a:endParaRPr>
          </a:p>
        </p:txBody>
      </p:sp>
      <p:pic>
        <p:nvPicPr>
          <p:cNvPr id="6" name="Obraz 5" descr="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133" y="104250"/>
            <a:ext cx="1233055" cy="66258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82" y="0"/>
            <a:ext cx="65436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133" y="104250"/>
            <a:ext cx="1233055" cy="662589"/>
          </a:xfrm>
          <a:prstGeom prst="rect">
            <a:avLst/>
          </a:prstGeom>
        </p:spPr>
      </p:pic>
      <p:pic>
        <p:nvPicPr>
          <p:cNvPr id="4098" name="Picture 2" descr="Image result for tłoka pomoc sąsiedzka wieś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494" y="1402064"/>
            <a:ext cx="35718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tłoka pomoc sąsiedzka wieś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94" y="1487789"/>
            <a:ext cx="33147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3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Tekstowe 3"/>
          <p:cNvSpPr txBox="1"/>
          <p:nvPr/>
        </p:nvSpPr>
        <p:spPr>
          <a:xfrm>
            <a:off x="101600" y="101600"/>
            <a:ext cx="4500880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baseline="30000" dirty="0" smtClean="0">
                <a:latin typeface="Arial"/>
                <a:cs typeface="Arial"/>
              </a:rPr>
              <a:t>Jeden do wielu vs. wielu do wielu</a:t>
            </a:r>
            <a:endParaRPr lang="pl-PL" sz="1600" b="1" baseline="30000" dirty="0">
              <a:latin typeface="Arial"/>
              <a:cs typeface="Arial"/>
            </a:endParaRPr>
          </a:p>
        </p:txBody>
      </p:sp>
      <p:pic>
        <p:nvPicPr>
          <p:cNvPr id="6" name="Obraz 5" descr="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133" y="104250"/>
            <a:ext cx="1233055" cy="662589"/>
          </a:xfrm>
          <a:prstGeom prst="rect">
            <a:avLst/>
          </a:prstGeom>
        </p:spPr>
      </p:pic>
      <p:pic>
        <p:nvPicPr>
          <p:cNvPr id="2" name="Obraz 1" descr="wielu-do-wiel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708" y="1507248"/>
            <a:ext cx="6137624" cy="230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2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133" y="104250"/>
            <a:ext cx="1233055" cy="662589"/>
          </a:xfrm>
          <a:prstGeom prst="rect">
            <a:avLst/>
          </a:prstGeom>
        </p:spPr>
      </p:pic>
      <p:pic>
        <p:nvPicPr>
          <p:cNvPr id="4100" name="Picture 4" descr="Image result for tłoka pomoc sąsiedzka wieś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94" y="1487789"/>
            <a:ext cx="33147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881" y="1487789"/>
            <a:ext cx="3151399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5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grafi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90" y="3007360"/>
            <a:ext cx="6495020" cy="2136140"/>
          </a:xfrm>
          <a:prstGeom prst="rect">
            <a:avLst/>
          </a:prstGeom>
        </p:spPr>
      </p:pic>
      <p:pic>
        <p:nvPicPr>
          <p:cNvPr id="6" name="Obraz 5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78" y="416561"/>
            <a:ext cx="2679886" cy="1440048"/>
          </a:xfrm>
          <a:prstGeom prst="rect">
            <a:avLst/>
          </a:prstGeom>
        </p:spPr>
      </p:pic>
      <p:sp>
        <p:nvSpPr>
          <p:cNvPr id="3" name="PoleTekstowe 2"/>
          <p:cNvSpPr txBox="1"/>
          <p:nvPr/>
        </p:nvSpPr>
        <p:spPr>
          <a:xfrm>
            <a:off x="2854960" y="2418080"/>
            <a:ext cx="3393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Arial"/>
                <a:cs typeface="Arial"/>
              </a:rPr>
              <a:t>Dawid Sokołowski</a:t>
            </a:r>
            <a:endParaRPr lang="pl-PL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99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133" y="104250"/>
            <a:ext cx="1233055" cy="662589"/>
          </a:xfrm>
          <a:prstGeom prst="rect">
            <a:avLst/>
          </a:prstGeom>
        </p:spPr>
      </p:pic>
      <p:pic>
        <p:nvPicPr>
          <p:cNvPr id="5122" name="Picture 2" descr="Image result for przędzal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19" y="766840"/>
            <a:ext cx="5776013" cy="336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133" y="104250"/>
            <a:ext cx="1233055" cy="66258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604837"/>
            <a:ext cx="59055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8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133" y="104250"/>
            <a:ext cx="1233055" cy="662589"/>
          </a:xfrm>
          <a:prstGeom prst="rect">
            <a:avLst/>
          </a:prstGeom>
        </p:spPr>
      </p:pic>
      <p:pic>
        <p:nvPicPr>
          <p:cNvPr id="4100" name="Picture 4" descr="Image result for tłoka pomoc sąsiedzka wieś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94" y="1487789"/>
            <a:ext cx="33147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881" y="1487789"/>
            <a:ext cx="3151399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5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133" y="104250"/>
            <a:ext cx="1233055" cy="662589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10" y="910921"/>
            <a:ext cx="2714625" cy="168592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781" y="910921"/>
            <a:ext cx="3333750" cy="13716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81" y="2596846"/>
            <a:ext cx="2952750" cy="155257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74" y="2525408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Tekstowe 3"/>
          <p:cNvSpPr txBox="1"/>
          <p:nvPr/>
        </p:nvSpPr>
        <p:spPr>
          <a:xfrm>
            <a:off x="101600" y="101600"/>
            <a:ext cx="4500880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baseline="30000" dirty="0">
                <a:latin typeface="Arial"/>
                <a:cs typeface="Arial"/>
              </a:rPr>
              <a:t>Ekonomia współpracy wśród polskich internautów</a:t>
            </a:r>
          </a:p>
        </p:txBody>
      </p:sp>
      <p:pic>
        <p:nvPicPr>
          <p:cNvPr id="6" name="Obraz 5" descr="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133" y="104250"/>
            <a:ext cx="1233055" cy="66258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980" y="1354397"/>
            <a:ext cx="5865560" cy="237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Tekstowe 3"/>
          <p:cNvSpPr txBox="1"/>
          <p:nvPr/>
        </p:nvSpPr>
        <p:spPr>
          <a:xfrm>
            <a:off x="101600" y="101600"/>
            <a:ext cx="4500880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baseline="30000" dirty="0" smtClean="0">
                <a:latin typeface="Arial"/>
                <a:cs typeface="Arial"/>
              </a:rPr>
              <a:t>Jeden do wielu vs. wielu do wielu</a:t>
            </a:r>
            <a:endParaRPr lang="pl-PL" sz="1600" b="1" baseline="30000" dirty="0">
              <a:latin typeface="Arial"/>
              <a:cs typeface="Arial"/>
            </a:endParaRPr>
          </a:p>
        </p:txBody>
      </p:sp>
      <p:pic>
        <p:nvPicPr>
          <p:cNvPr id="6" name="Obraz 5" descr="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133" y="104250"/>
            <a:ext cx="1233055" cy="662589"/>
          </a:xfrm>
          <a:prstGeom prst="rect">
            <a:avLst/>
          </a:prstGeom>
        </p:spPr>
      </p:pic>
      <p:pic>
        <p:nvPicPr>
          <p:cNvPr id="2" name="Obraz 1" descr="wielu-do-wiel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708" y="1507248"/>
            <a:ext cx="6137624" cy="230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133" y="104250"/>
            <a:ext cx="1233055" cy="662589"/>
          </a:xfrm>
          <a:prstGeom prst="rect">
            <a:avLst/>
          </a:prstGeom>
        </p:spPr>
      </p:pic>
      <p:pic>
        <p:nvPicPr>
          <p:cNvPr id="10244" name="Picture 4" descr="Image result for kooperatywa dobr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648" y="1445053"/>
            <a:ext cx="1863344" cy="186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23" y="1157499"/>
            <a:ext cx="3926325" cy="243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9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15757</TotalTime>
  <Words>42</Words>
  <Application>Microsoft Office PowerPoint</Application>
  <PresentationFormat>Pokaz na ekranie (16:9)</PresentationFormat>
  <Paragraphs>13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Raport ekonomia współpracy w Polsce 2016 r.</dc:title>
  <dc:creator>Dawid Sokolowski</dc:creator>
  <cp:lastModifiedBy>Dawid Sokolowski</cp:lastModifiedBy>
  <cp:revision>34</cp:revision>
  <dcterms:created xsi:type="dcterms:W3CDTF">2016-09-29T16:43:56Z</dcterms:created>
  <dcterms:modified xsi:type="dcterms:W3CDTF">2016-12-01T08:09:15Z</dcterms:modified>
</cp:coreProperties>
</file>